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82" r:id="rId15"/>
    <p:sldId id="283" r:id="rId16"/>
    <p:sldId id="276" r:id="rId17"/>
    <p:sldId id="26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1984A-4A10-4914-A577-15C6CDAF89BE}" type="datetimeFigureOut">
              <a:rPr lang="es-ES" smtClean="0"/>
              <a:t>05/12/2016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052D-C188-4863-9492-73659C52B1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62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F052D-C188-4863-9492-73659C52B12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0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96236" y="2223440"/>
            <a:ext cx="8027894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el proceso de publicación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las políticas y acuerdos de Google 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Prueba de calidad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Calificar el contenido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Determinar los países de distribución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el tamaño total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plataforma y rangos de compatibilidad de pantalla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Decidir si la aplicación será gratuita o de pago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Considerar la opción de compras dentro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Fijar  precios para los productos</a:t>
            </a:r>
          </a:p>
        </p:txBody>
      </p:sp>
    </p:spTree>
    <p:extLst>
      <p:ext uri="{BB962C8B-B14F-4D97-AF65-F5344CB8AC3E}">
        <p14:creationId xmlns:p14="http://schemas.microsoft.com/office/powerpoint/2010/main" val="23577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3482789" y="2156205"/>
            <a:ext cx="8027894" cy="437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Localizar la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Preparar gráficos, capturas de pantalla y vídeos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Cargar el APK listo para el lanzamiento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Planificar un lanzamiento BETA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Completar web de tus aplicaciones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insignias y vínculos de Google Play en las campañas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Comprobaciones finales y publicación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Brindar soporte a los usuarios tras la publicación</a:t>
            </a:r>
          </a:p>
        </p:txBody>
      </p:sp>
    </p:spTree>
    <p:extLst>
      <p:ext uri="{BB962C8B-B14F-4D97-AF65-F5344CB8AC3E}">
        <p14:creationId xmlns:p14="http://schemas.microsoft.com/office/powerpoint/2010/main" val="206661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537507"/>
            <a:ext cx="1098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/>
              <a:t> - Hardware (</a:t>
            </a:r>
            <a:r>
              <a:rPr lang="es-ES" dirty="0" err="1"/>
              <a:t>ChromeBooks</a:t>
            </a:r>
            <a:r>
              <a:rPr lang="es-ES" dirty="0"/>
              <a:t>) y software (Google Suite)</a:t>
            </a:r>
          </a:p>
          <a:p>
            <a:endParaRPr lang="es-ES" dirty="0"/>
          </a:p>
          <a:p>
            <a:r>
              <a:rPr lang="es-ES" dirty="0"/>
              <a:t> - Google </a:t>
            </a:r>
            <a:r>
              <a:rPr lang="es-ES" dirty="0" err="1"/>
              <a:t>Classroom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r>
              <a:rPr lang="es-ES" dirty="0"/>
              <a:t> - Cualquier desarrollador puede aportar su propio producto a Google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. Existen ciertos requerimientos para hacerlo.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Anuncios no intrusivos.</a:t>
            </a:r>
          </a:p>
          <a:p>
            <a:r>
              <a:rPr lang="es-ES" dirty="0"/>
              <a:t>Tratamiento de datos.</a:t>
            </a:r>
          </a:p>
          <a:p>
            <a:r>
              <a:rPr lang="es-ES" dirty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Steam</a:t>
            </a:r>
            <a:r>
              <a:rPr lang="es-ES" dirty="0"/>
              <a:t> </a:t>
            </a:r>
            <a:r>
              <a:rPr lang="es-ES" dirty="0" err="1"/>
              <a:t>Greenlight</a:t>
            </a:r>
            <a:r>
              <a:rPr lang="es-ES" dirty="0"/>
              <a:t>,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política de publicación y el precio al que se vende cada juego se decide por parte de </a:t>
            </a:r>
            <a:r>
              <a:rPr lang="es-ES" dirty="0" err="1"/>
              <a:t>Steam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otras tiendas digitales que ofrecen más facilidades al desarrollador novel, pero que tienen mucha menos difusión.</a:t>
            </a:r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PlayStation </a:t>
            </a:r>
            <a:r>
              <a:rPr lang="es-ES" dirty="0"/>
              <a:t>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916795" y="3332631"/>
            <a:ext cx="6153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un servicio de suscripción, PS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 todos los juegos disponibles para PlayStation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Programa de Incubación de Desarrolladores</a:t>
            </a:r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Xbox Live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3201282"/>
            <a:ext cx="7471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también un servicio de suscripción Premium Xbox </a:t>
            </a:r>
            <a:r>
              <a:rPr lang="es-ES" dirty="0" err="1"/>
              <a:t>Love</a:t>
            </a:r>
            <a:r>
              <a:rPr lang="es-ES" dirty="0"/>
              <a:t>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Multijugador con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ID@XBOX. Programa para desarrollar juegos y venderlos digitalmente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Android, Apple TV).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Wallfer</a:t>
            </a:r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5452</TotalTime>
  <Words>606</Words>
  <Application>Microsoft Office PowerPoint</Application>
  <PresentationFormat>Panorámica</PresentationFormat>
  <Paragraphs>114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Google Play: publicar tu app</vt:lpstr>
      <vt:lpstr>Google Play: publicar tu app</vt:lpstr>
      <vt:lpstr>Presentación de PowerPoint</vt:lpstr>
      <vt:lpstr>Tiendas de videojuegos online</vt:lpstr>
      <vt:lpstr>Steam</vt:lpstr>
      <vt:lpstr>PlayStation Store</vt:lpstr>
      <vt:lpstr>Xbox Live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Ricardo Espí</cp:lastModifiedBy>
  <cp:revision>55</cp:revision>
  <dcterms:created xsi:type="dcterms:W3CDTF">2016-11-28T12:35:15Z</dcterms:created>
  <dcterms:modified xsi:type="dcterms:W3CDTF">2016-12-05T15:48:03Z</dcterms:modified>
</cp:coreProperties>
</file>